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3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49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jpeg"/><Relationship Id="rId7" Type="http://schemas.openxmlformats.org/officeDocument/2006/relationships/image" Target="../media/image24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jpeg"/><Relationship Id="rId10" Type="http://schemas.openxmlformats.org/officeDocument/2006/relationships/image" Target="../media/image27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797789" y="726935"/>
            <a:ext cx="4048018" cy="521666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1200"/>
          <a:stretch/>
        </p:blipFill>
        <p:spPr>
          <a:xfrm>
            <a:off x="5844562" y="798854"/>
            <a:ext cx="2857824" cy="2360849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0357" y="799106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4562" y="799610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4562" y="3258765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148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25</cp:revision>
  <dcterms:created xsi:type="dcterms:W3CDTF">2022-03-14T00:59:04Z</dcterms:created>
  <dcterms:modified xsi:type="dcterms:W3CDTF">2022-10-28T01:56:57Z</dcterms:modified>
</cp:coreProperties>
</file>